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D00D8-9550-1A18-89E5-CEAB3EC41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2BAEDC-D36A-B838-71EE-381D785E8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1C776-1EB4-F929-644F-FCB60AD7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4B01AD-3519-77B5-457D-23F2503F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0F1ECA-925F-AFDD-020E-D7E442CF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0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21185-7CF8-0DAC-A4C0-D01A46049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39A2CF-DA56-9C06-1317-552AB7B6E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47EF5E-7A4F-399A-BACB-B194A2F2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E7A2D6-2D2C-898D-A8E5-A14D37D1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BF70FB-2EAF-35BB-A1FF-DA0C718A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5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49A1383-2A7E-8635-CF8F-26A2F67852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F1A130-48C2-0925-F8FB-D4FE0F872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069D7-C11A-F3E6-8AFA-6DD88BE4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10AA1-DC6A-CBC4-60B5-063F3872F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B6C17A-C562-C02C-5028-4036D21E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55D11-14F8-ACFE-CEB5-7434E6D3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03555-047C-3402-11E6-7E515397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E2988-F90E-DEBB-5A0E-5992D0C6E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0E6566-B845-10A4-7F2F-222FFF7C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72ECEF-C04E-E794-5986-33DB274A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2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D91DC-2FF3-710A-584E-D51BA667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DD1A23-27AE-D45C-E5B7-F3F044561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70995-B654-2B90-6FA5-24502A28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7D91EF-14CA-A64F-D6C8-3913E5D4C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62805F-DE4D-EB28-1B57-18A737F6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5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E1F3B-A5CC-16F9-EA86-EBCFAA04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FFB54-A7F6-0958-45DE-5F2284241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284DC3-1EAC-FF98-08C3-28C2F87877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7E3B1DC-3237-77D4-642A-F9EACB9F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4DDEE0-BE99-67A5-074F-7210C5105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2EDCB4-574E-F1F2-ECB0-6D28B843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2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8FC289-D88C-C708-1371-6199819B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44D4A4-7D9E-B4DC-6781-3C2DD0C1C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EB8C7C-E56E-68F1-0B4F-DF72AEEAA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64B479-C0D4-35FE-30DC-3E43B1F03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288FA32-AA72-F95E-E27D-FAD61A7B9C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80E68E-BFAB-F260-B2BA-F8B4086F1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A53714-86A6-9A11-A297-038789616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04E245-2D07-B191-2B5E-BAD317D31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5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B9777-789D-2D1C-620E-06A2FA61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64FD0E-1A1D-AEB0-D454-33F00FDB7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6CCF07-7B32-075D-E883-ED480254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C677D9-6964-904B-73FC-B4751980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9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6E46BED-2355-E22E-ED0D-B71485FD8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45B7A1-9AC2-A3EF-1A74-2BCE3994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7B8CDC-1A9D-A6C0-06B1-38141CCE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82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B4621-3FE7-64A3-B798-99E60AF38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81BD7-50C4-DDD4-C89A-0F49786FA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1E8FA7-6EA8-44AC-0C79-CADDF61A6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53FBB5-B5CC-B602-BDD3-039DA18B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F5376E-CD6B-94AE-1C4E-390108DF4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BF66E9-9959-68A1-51EF-69AFDA9C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09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B1DEA-D7ED-7509-4926-D016C6C9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C7ED98-8D90-46C3-6547-F3B50A4FC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3FF9C0-9637-7AFA-2CF7-00046BC4C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8F923F-FB76-D7FF-50D5-10FF4D2C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FCA18-D98A-8E8A-A4B0-4F4BDAFD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A83DE9-25C7-C67B-411B-064D24DE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6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477EBD9-98F3-F2DB-DFBD-F29BD3AD0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5D5B65-D6C5-49A9-3076-375EAA988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DE0DFA-AFBF-F3B9-184D-824BF1537F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65495-D46A-45E6-A468-8B6600F55558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76CD01-E239-DE4A-5097-BA55BA310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6AA111-359E-2053-5220-EAB11C6AF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75550-70A3-4682-85D1-0F33DA52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4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731.544">
            <a:extLst>
              <a:ext uri="{FF2B5EF4-FFF2-40B4-BE49-F238E27FC236}">
                <a16:creationId xmlns:a16="http://schemas.microsoft.com/office/drawing/2014/main" id="{C73ABF8E-2944-4BAC-E52C-5DE64298F4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58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812.268">
            <a:extLst>
              <a:ext uri="{FF2B5EF4-FFF2-40B4-BE49-F238E27FC236}">
                <a16:creationId xmlns:a16="http://schemas.microsoft.com/office/drawing/2014/main" id="{55EAD97B-4A82-151F-0FA1-05C8217C81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222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150.642">
            <a:extLst>
              <a:ext uri="{FF2B5EF4-FFF2-40B4-BE49-F238E27FC236}">
                <a16:creationId xmlns:a16="http://schemas.microsoft.com/office/drawing/2014/main" id="{FA990281-6863-6983-E394-A2ABB7ACD1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881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154.025">
            <a:extLst>
              <a:ext uri="{FF2B5EF4-FFF2-40B4-BE49-F238E27FC236}">
                <a16:creationId xmlns:a16="http://schemas.microsoft.com/office/drawing/2014/main" id="{B39EBBB8-9F0D-B75F-F612-CCCE1414B8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10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157.814">
            <a:extLst>
              <a:ext uri="{FF2B5EF4-FFF2-40B4-BE49-F238E27FC236}">
                <a16:creationId xmlns:a16="http://schemas.microsoft.com/office/drawing/2014/main" id="{D80D4D8A-E0DE-0614-0BA9-45F2257874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24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201.601">
            <a:extLst>
              <a:ext uri="{FF2B5EF4-FFF2-40B4-BE49-F238E27FC236}">
                <a16:creationId xmlns:a16="http://schemas.microsoft.com/office/drawing/2014/main" id="{EE24E388-6071-E36E-E512-4ACA107320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627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306.121">
            <a:extLst>
              <a:ext uri="{FF2B5EF4-FFF2-40B4-BE49-F238E27FC236}">
                <a16:creationId xmlns:a16="http://schemas.microsoft.com/office/drawing/2014/main" id="{6481F4D3-F86F-B46F-71BC-E5D2E7E7A9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88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346.368">
            <a:extLst>
              <a:ext uri="{FF2B5EF4-FFF2-40B4-BE49-F238E27FC236}">
                <a16:creationId xmlns:a16="http://schemas.microsoft.com/office/drawing/2014/main" id="{861FBF79-2788-1BD4-E893-27126B6E8E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70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350.600">
            <a:extLst>
              <a:ext uri="{FF2B5EF4-FFF2-40B4-BE49-F238E27FC236}">
                <a16:creationId xmlns:a16="http://schemas.microsoft.com/office/drawing/2014/main" id="{E7442437-1BE8-B124-9960-8961C5DF7B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100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354.016">
            <a:extLst>
              <a:ext uri="{FF2B5EF4-FFF2-40B4-BE49-F238E27FC236}">
                <a16:creationId xmlns:a16="http://schemas.microsoft.com/office/drawing/2014/main" id="{DD8E36F0-B216-CCE8-60B1-7EDB38173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083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405.173">
            <a:extLst>
              <a:ext uri="{FF2B5EF4-FFF2-40B4-BE49-F238E27FC236}">
                <a16:creationId xmlns:a16="http://schemas.microsoft.com/office/drawing/2014/main" id="{2A80447E-557E-0184-CE36-A4E6DE57CA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547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409.073">
            <a:extLst>
              <a:ext uri="{FF2B5EF4-FFF2-40B4-BE49-F238E27FC236}">
                <a16:creationId xmlns:a16="http://schemas.microsoft.com/office/drawing/2014/main" id="{6C12A622-F3A4-D263-7943-2B4DC5C3F4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6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834.772">
            <a:extLst>
              <a:ext uri="{FF2B5EF4-FFF2-40B4-BE49-F238E27FC236}">
                <a16:creationId xmlns:a16="http://schemas.microsoft.com/office/drawing/2014/main" id="{1CE7066F-AF99-E810-B465-CBFE8C0A55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050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413.489">
            <a:extLst>
              <a:ext uri="{FF2B5EF4-FFF2-40B4-BE49-F238E27FC236}">
                <a16:creationId xmlns:a16="http://schemas.microsoft.com/office/drawing/2014/main" id="{B31F223F-58FC-7529-DD42-8339D0C5B9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860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419.301">
            <a:extLst>
              <a:ext uri="{FF2B5EF4-FFF2-40B4-BE49-F238E27FC236}">
                <a16:creationId xmlns:a16="http://schemas.microsoft.com/office/drawing/2014/main" id="{D9C2DAF1-8E15-93B7-260B-60CC90057F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488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450.949">
            <a:extLst>
              <a:ext uri="{FF2B5EF4-FFF2-40B4-BE49-F238E27FC236}">
                <a16:creationId xmlns:a16="http://schemas.microsoft.com/office/drawing/2014/main" id="{9C1E9EF6-98D5-56D8-442C-F956547A98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496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607.840">
            <a:extLst>
              <a:ext uri="{FF2B5EF4-FFF2-40B4-BE49-F238E27FC236}">
                <a16:creationId xmlns:a16="http://schemas.microsoft.com/office/drawing/2014/main" id="{12A37BA1-F375-2F1E-8869-3C16FA3A0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656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623.370">
            <a:extLst>
              <a:ext uri="{FF2B5EF4-FFF2-40B4-BE49-F238E27FC236}">
                <a16:creationId xmlns:a16="http://schemas.microsoft.com/office/drawing/2014/main" id="{7A89F9C6-7938-800A-463D-42B2F90D78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77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630.489">
            <a:extLst>
              <a:ext uri="{FF2B5EF4-FFF2-40B4-BE49-F238E27FC236}">
                <a16:creationId xmlns:a16="http://schemas.microsoft.com/office/drawing/2014/main" id="{5D54417C-916E-80AC-D9D4-4023B02E7B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210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655.004">
            <a:extLst>
              <a:ext uri="{FF2B5EF4-FFF2-40B4-BE49-F238E27FC236}">
                <a16:creationId xmlns:a16="http://schemas.microsoft.com/office/drawing/2014/main" id="{0FEC6EBF-6B35-1F6B-4EB4-CF152948CA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503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720.797">
            <a:extLst>
              <a:ext uri="{FF2B5EF4-FFF2-40B4-BE49-F238E27FC236}">
                <a16:creationId xmlns:a16="http://schemas.microsoft.com/office/drawing/2014/main" id="{8F7D889C-292D-DFE6-B667-ED8F03A344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946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726.181">
            <a:extLst>
              <a:ext uri="{FF2B5EF4-FFF2-40B4-BE49-F238E27FC236}">
                <a16:creationId xmlns:a16="http://schemas.microsoft.com/office/drawing/2014/main" id="{B46C1675-63F7-D1A4-3A19-A992567338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0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730.460">
            <a:extLst>
              <a:ext uri="{FF2B5EF4-FFF2-40B4-BE49-F238E27FC236}">
                <a16:creationId xmlns:a16="http://schemas.microsoft.com/office/drawing/2014/main" id="{C700F9E2-65E0-78B6-4D79-77E891416C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4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917.716">
            <a:extLst>
              <a:ext uri="{FF2B5EF4-FFF2-40B4-BE49-F238E27FC236}">
                <a16:creationId xmlns:a16="http://schemas.microsoft.com/office/drawing/2014/main" id="{9FB121B5-1C23-C5FB-F1CF-696BC666A6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269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735.256">
            <a:extLst>
              <a:ext uri="{FF2B5EF4-FFF2-40B4-BE49-F238E27FC236}">
                <a16:creationId xmlns:a16="http://schemas.microsoft.com/office/drawing/2014/main" id="{6BCC0504-8C26-3B7F-523E-9DAB728DCD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07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739.296">
            <a:extLst>
              <a:ext uri="{FF2B5EF4-FFF2-40B4-BE49-F238E27FC236}">
                <a16:creationId xmlns:a16="http://schemas.microsoft.com/office/drawing/2014/main" id="{53FF76DF-11ED-D5EB-937F-C42660DBD8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90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745.073">
            <a:extLst>
              <a:ext uri="{FF2B5EF4-FFF2-40B4-BE49-F238E27FC236}">
                <a16:creationId xmlns:a16="http://schemas.microsoft.com/office/drawing/2014/main" id="{BFE1550A-5323-036B-68AE-580B9E30F0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898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749.977">
            <a:extLst>
              <a:ext uri="{FF2B5EF4-FFF2-40B4-BE49-F238E27FC236}">
                <a16:creationId xmlns:a16="http://schemas.microsoft.com/office/drawing/2014/main" id="{94B117B9-EAF7-06AC-3599-0A50884463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641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753.576">
            <a:extLst>
              <a:ext uri="{FF2B5EF4-FFF2-40B4-BE49-F238E27FC236}">
                <a16:creationId xmlns:a16="http://schemas.microsoft.com/office/drawing/2014/main" id="{EBF95593-1B27-2106-A47F-D020DF6A52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694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757.658">
            <a:extLst>
              <a:ext uri="{FF2B5EF4-FFF2-40B4-BE49-F238E27FC236}">
                <a16:creationId xmlns:a16="http://schemas.microsoft.com/office/drawing/2014/main" id="{D70699BF-CADF-71F7-42D4-20408448D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5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800.664">
            <a:extLst>
              <a:ext uri="{FF2B5EF4-FFF2-40B4-BE49-F238E27FC236}">
                <a16:creationId xmlns:a16="http://schemas.microsoft.com/office/drawing/2014/main" id="{29DA12E2-B9FA-DE84-90FB-A72E85C6EF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3621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805.460">
            <a:extLst>
              <a:ext uri="{FF2B5EF4-FFF2-40B4-BE49-F238E27FC236}">
                <a16:creationId xmlns:a16="http://schemas.microsoft.com/office/drawing/2014/main" id="{005FB1FB-88F2-64E9-02B3-E67421E34E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1422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823.537">
            <a:extLst>
              <a:ext uri="{FF2B5EF4-FFF2-40B4-BE49-F238E27FC236}">
                <a16:creationId xmlns:a16="http://schemas.microsoft.com/office/drawing/2014/main" id="{A95776D8-F0F8-2523-7F37-5307249FC4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133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834.965">
            <a:extLst>
              <a:ext uri="{FF2B5EF4-FFF2-40B4-BE49-F238E27FC236}">
                <a16:creationId xmlns:a16="http://schemas.microsoft.com/office/drawing/2014/main" id="{5F9ED676-A4A8-D73E-B662-23C584B2C6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57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921.469">
            <a:extLst>
              <a:ext uri="{FF2B5EF4-FFF2-40B4-BE49-F238E27FC236}">
                <a16:creationId xmlns:a16="http://schemas.microsoft.com/office/drawing/2014/main" id="{A68BEAA4-66CC-0837-21F3-B003AE4588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71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852.125">
            <a:extLst>
              <a:ext uri="{FF2B5EF4-FFF2-40B4-BE49-F238E27FC236}">
                <a16:creationId xmlns:a16="http://schemas.microsoft.com/office/drawing/2014/main" id="{FAF05F13-3799-9994-831C-C837B13C38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246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856.740">
            <a:extLst>
              <a:ext uri="{FF2B5EF4-FFF2-40B4-BE49-F238E27FC236}">
                <a16:creationId xmlns:a16="http://schemas.microsoft.com/office/drawing/2014/main" id="{9D58E3BD-E865-B189-EB1D-2A63E2CEB0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311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934.725">
            <a:extLst>
              <a:ext uri="{FF2B5EF4-FFF2-40B4-BE49-F238E27FC236}">
                <a16:creationId xmlns:a16="http://schemas.microsoft.com/office/drawing/2014/main" id="{A06CEB33-B399-4E29-B4CB-889B9D8286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3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942.301">
            <a:extLst>
              <a:ext uri="{FF2B5EF4-FFF2-40B4-BE49-F238E27FC236}">
                <a16:creationId xmlns:a16="http://schemas.microsoft.com/office/drawing/2014/main" id="{C7E2ED4F-1B97-B5C8-839C-301BCB447F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101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948.312">
            <a:extLst>
              <a:ext uri="{FF2B5EF4-FFF2-40B4-BE49-F238E27FC236}">
                <a16:creationId xmlns:a16="http://schemas.microsoft.com/office/drawing/2014/main" id="{D1DC8F8B-1B50-0A45-F3E9-595A33BA60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681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955.401">
            <a:extLst>
              <a:ext uri="{FF2B5EF4-FFF2-40B4-BE49-F238E27FC236}">
                <a16:creationId xmlns:a16="http://schemas.microsoft.com/office/drawing/2014/main" id="{D1C2AD01-4875-AFF9-C40D-1A923069E0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613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018.449">
            <a:extLst>
              <a:ext uri="{FF2B5EF4-FFF2-40B4-BE49-F238E27FC236}">
                <a16:creationId xmlns:a16="http://schemas.microsoft.com/office/drawing/2014/main" id="{830CE7EE-AE49-418C-29BF-CA587480D9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72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040.365">
            <a:extLst>
              <a:ext uri="{FF2B5EF4-FFF2-40B4-BE49-F238E27FC236}">
                <a16:creationId xmlns:a16="http://schemas.microsoft.com/office/drawing/2014/main" id="{D6E75269-CCE1-32D7-07F4-271B7B1799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896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137.764">
            <a:extLst>
              <a:ext uri="{FF2B5EF4-FFF2-40B4-BE49-F238E27FC236}">
                <a16:creationId xmlns:a16="http://schemas.microsoft.com/office/drawing/2014/main" id="{0609E0F4-C6FF-9DD1-BF8C-118CBDC198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406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246.680">
            <a:extLst>
              <a:ext uri="{FF2B5EF4-FFF2-40B4-BE49-F238E27FC236}">
                <a16:creationId xmlns:a16="http://schemas.microsoft.com/office/drawing/2014/main" id="{7CE97316-692D-E9E3-5F50-1C836A8681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20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926.872">
            <a:extLst>
              <a:ext uri="{FF2B5EF4-FFF2-40B4-BE49-F238E27FC236}">
                <a16:creationId xmlns:a16="http://schemas.microsoft.com/office/drawing/2014/main" id="{0988FAF9-D032-6BFD-78FE-979A2202CE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402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255.844">
            <a:extLst>
              <a:ext uri="{FF2B5EF4-FFF2-40B4-BE49-F238E27FC236}">
                <a16:creationId xmlns:a16="http://schemas.microsoft.com/office/drawing/2014/main" id="{5ED8A9EB-6496-0D63-0FAD-1421E2CD57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066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353.230">
            <a:extLst>
              <a:ext uri="{FF2B5EF4-FFF2-40B4-BE49-F238E27FC236}">
                <a16:creationId xmlns:a16="http://schemas.microsoft.com/office/drawing/2014/main" id="{82E0E714-44CA-77A5-904D-9C9B67CAE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932.781">
            <a:extLst>
              <a:ext uri="{FF2B5EF4-FFF2-40B4-BE49-F238E27FC236}">
                <a16:creationId xmlns:a16="http://schemas.microsoft.com/office/drawing/2014/main" id="{A16CB3C5-B34D-15C6-BF7B-61AEA8CD0E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0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937.333">
            <a:extLst>
              <a:ext uri="{FF2B5EF4-FFF2-40B4-BE49-F238E27FC236}">
                <a16:creationId xmlns:a16="http://schemas.microsoft.com/office/drawing/2014/main" id="{247A223E-D387-F273-D061-FCB6E8B79F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17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941.677">
            <a:extLst>
              <a:ext uri="{FF2B5EF4-FFF2-40B4-BE49-F238E27FC236}">
                <a16:creationId xmlns:a16="http://schemas.microsoft.com/office/drawing/2014/main" id="{1766D015-2A51-8B91-0287-DA31D3E3F8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02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950.924">
            <a:extLst>
              <a:ext uri="{FF2B5EF4-FFF2-40B4-BE49-F238E27FC236}">
                <a16:creationId xmlns:a16="http://schemas.microsoft.com/office/drawing/2014/main" id="{CDF15B46-8B0B-2135-2657-4781519627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020.908">
            <a:extLst>
              <a:ext uri="{FF2B5EF4-FFF2-40B4-BE49-F238E27FC236}">
                <a16:creationId xmlns:a16="http://schemas.microsoft.com/office/drawing/2014/main" id="{B53C6FB0-8E6E-1A54-FA21-BE80BD966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1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733.400">
            <a:extLst>
              <a:ext uri="{FF2B5EF4-FFF2-40B4-BE49-F238E27FC236}">
                <a16:creationId xmlns:a16="http://schemas.microsoft.com/office/drawing/2014/main" id="{0BC52A4C-4FEA-922A-8027-64C2CACC5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47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026.861">
            <a:extLst>
              <a:ext uri="{FF2B5EF4-FFF2-40B4-BE49-F238E27FC236}">
                <a16:creationId xmlns:a16="http://schemas.microsoft.com/office/drawing/2014/main" id="{97571656-7486-0CDB-1E5B-CAA7FE48DB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13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054.684">
            <a:extLst>
              <a:ext uri="{FF2B5EF4-FFF2-40B4-BE49-F238E27FC236}">
                <a16:creationId xmlns:a16="http://schemas.microsoft.com/office/drawing/2014/main" id="{8587B2ED-CCFE-F6C1-8FF2-6C58C8E98E7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9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102.232">
            <a:extLst>
              <a:ext uri="{FF2B5EF4-FFF2-40B4-BE49-F238E27FC236}">
                <a16:creationId xmlns:a16="http://schemas.microsoft.com/office/drawing/2014/main" id="{4EA761CA-1CF4-8746-9F8C-25DB88F1F0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89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115.037">
            <a:extLst>
              <a:ext uri="{FF2B5EF4-FFF2-40B4-BE49-F238E27FC236}">
                <a16:creationId xmlns:a16="http://schemas.microsoft.com/office/drawing/2014/main" id="{C13136FE-1EE0-A4FF-204B-F5F633917E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14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138.164">
            <a:extLst>
              <a:ext uri="{FF2B5EF4-FFF2-40B4-BE49-F238E27FC236}">
                <a16:creationId xmlns:a16="http://schemas.microsoft.com/office/drawing/2014/main" id="{B5BEE6BC-5334-12F8-84BA-34D6E7ACB2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06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141.948">
            <a:extLst>
              <a:ext uri="{FF2B5EF4-FFF2-40B4-BE49-F238E27FC236}">
                <a16:creationId xmlns:a16="http://schemas.microsoft.com/office/drawing/2014/main" id="{170CE766-34BD-F826-BD77-53E7B81E3B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2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155.561">
            <a:extLst>
              <a:ext uri="{FF2B5EF4-FFF2-40B4-BE49-F238E27FC236}">
                <a16:creationId xmlns:a16="http://schemas.microsoft.com/office/drawing/2014/main" id="{87E878A3-E8E3-1BFF-639B-359BB6EBF4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5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159.132">
            <a:extLst>
              <a:ext uri="{FF2B5EF4-FFF2-40B4-BE49-F238E27FC236}">
                <a16:creationId xmlns:a16="http://schemas.microsoft.com/office/drawing/2014/main" id="{B604EAFC-66D0-21F3-A0D6-208B24D3CD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06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203.389">
            <a:extLst>
              <a:ext uri="{FF2B5EF4-FFF2-40B4-BE49-F238E27FC236}">
                <a16:creationId xmlns:a16="http://schemas.microsoft.com/office/drawing/2014/main" id="{E28DFF76-78A3-FB3D-3BEF-719EAA1D71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35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209.693">
            <a:extLst>
              <a:ext uri="{FF2B5EF4-FFF2-40B4-BE49-F238E27FC236}">
                <a16:creationId xmlns:a16="http://schemas.microsoft.com/office/drawing/2014/main" id="{A206150A-B953-AF66-9364-B62EA99FE0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87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735.833">
            <a:extLst>
              <a:ext uri="{FF2B5EF4-FFF2-40B4-BE49-F238E27FC236}">
                <a16:creationId xmlns:a16="http://schemas.microsoft.com/office/drawing/2014/main" id="{619CD999-B9B8-BAB5-D180-B9FA362AB6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0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217.837">
            <a:extLst>
              <a:ext uri="{FF2B5EF4-FFF2-40B4-BE49-F238E27FC236}">
                <a16:creationId xmlns:a16="http://schemas.microsoft.com/office/drawing/2014/main" id="{42189325-4D16-E906-C746-333CCA6F37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7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231.164">
            <a:extLst>
              <a:ext uri="{FF2B5EF4-FFF2-40B4-BE49-F238E27FC236}">
                <a16:creationId xmlns:a16="http://schemas.microsoft.com/office/drawing/2014/main" id="{31D61A4E-1C67-0725-D7A1-917E9BD27B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9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240.332">
            <a:extLst>
              <a:ext uri="{FF2B5EF4-FFF2-40B4-BE49-F238E27FC236}">
                <a16:creationId xmlns:a16="http://schemas.microsoft.com/office/drawing/2014/main" id="{3C02E559-B416-C8C8-1ACF-6AECE58614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40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304.612">
            <a:extLst>
              <a:ext uri="{FF2B5EF4-FFF2-40B4-BE49-F238E27FC236}">
                <a16:creationId xmlns:a16="http://schemas.microsoft.com/office/drawing/2014/main" id="{4A747310-358A-BACD-686A-79FCBCBED5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65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316.509">
            <a:extLst>
              <a:ext uri="{FF2B5EF4-FFF2-40B4-BE49-F238E27FC236}">
                <a16:creationId xmlns:a16="http://schemas.microsoft.com/office/drawing/2014/main" id="{12EB8701-29D4-EA5D-4C6E-2CE65D0A81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59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320.709">
            <a:extLst>
              <a:ext uri="{FF2B5EF4-FFF2-40B4-BE49-F238E27FC236}">
                <a16:creationId xmlns:a16="http://schemas.microsoft.com/office/drawing/2014/main" id="{312EE19E-95D0-1394-7898-DEAD5D8B93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5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332.044">
            <a:extLst>
              <a:ext uri="{FF2B5EF4-FFF2-40B4-BE49-F238E27FC236}">
                <a16:creationId xmlns:a16="http://schemas.microsoft.com/office/drawing/2014/main" id="{6EAE217A-85A4-C67D-F8E6-3BD1C2B7B1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2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335.352">
            <a:extLst>
              <a:ext uri="{FF2B5EF4-FFF2-40B4-BE49-F238E27FC236}">
                <a16:creationId xmlns:a16="http://schemas.microsoft.com/office/drawing/2014/main" id="{75E7BC77-BC36-34FF-FBDF-5B62718591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1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344.609">
            <a:extLst>
              <a:ext uri="{FF2B5EF4-FFF2-40B4-BE49-F238E27FC236}">
                <a16:creationId xmlns:a16="http://schemas.microsoft.com/office/drawing/2014/main" id="{5B88B8C5-532A-37E1-F3A6-931A38F60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04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348.017">
            <a:extLst>
              <a:ext uri="{FF2B5EF4-FFF2-40B4-BE49-F238E27FC236}">
                <a16:creationId xmlns:a16="http://schemas.microsoft.com/office/drawing/2014/main" id="{E775998C-A971-F763-4812-A525EB5F6F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1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738.017">
            <a:extLst>
              <a:ext uri="{FF2B5EF4-FFF2-40B4-BE49-F238E27FC236}">
                <a16:creationId xmlns:a16="http://schemas.microsoft.com/office/drawing/2014/main" id="{32D124D1-FF9B-4122-1A68-1792381771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45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351.680">
            <a:extLst>
              <a:ext uri="{FF2B5EF4-FFF2-40B4-BE49-F238E27FC236}">
                <a16:creationId xmlns:a16="http://schemas.microsoft.com/office/drawing/2014/main" id="{A5DB83C7-A2AF-3F5C-4396-B916F46090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355.001">
            <a:extLst>
              <a:ext uri="{FF2B5EF4-FFF2-40B4-BE49-F238E27FC236}">
                <a16:creationId xmlns:a16="http://schemas.microsoft.com/office/drawing/2014/main" id="{21C0592B-DE31-CFD1-A1A0-08D7591B80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52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400.085">
            <a:extLst>
              <a:ext uri="{FF2B5EF4-FFF2-40B4-BE49-F238E27FC236}">
                <a16:creationId xmlns:a16="http://schemas.microsoft.com/office/drawing/2014/main" id="{E7DD278B-DF2C-52E8-8462-7B54A92BF2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05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425.933">
            <a:extLst>
              <a:ext uri="{FF2B5EF4-FFF2-40B4-BE49-F238E27FC236}">
                <a16:creationId xmlns:a16="http://schemas.microsoft.com/office/drawing/2014/main" id="{642925EE-9F92-A25F-8FE2-843E2C14D4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56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602.985">
            <a:extLst>
              <a:ext uri="{FF2B5EF4-FFF2-40B4-BE49-F238E27FC236}">
                <a16:creationId xmlns:a16="http://schemas.microsoft.com/office/drawing/2014/main" id="{420CCF1E-8ADE-85D9-8A08-6F70A9D7F4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29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640.037">
            <a:extLst>
              <a:ext uri="{FF2B5EF4-FFF2-40B4-BE49-F238E27FC236}">
                <a16:creationId xmlns:a16="http://schemas.microsoft.com/office/drawing/2014/main" id="{AC1F75E1-9431-C2D4-6B19-48A9192F12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99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643.169">
            <a:extLst>
              <a:ext uri="{FF2B5EF4-FFF2-40B4-BE49-F238E27FC236}">
                <a16:creationId xmlns:a16="http://schemas.microsoft.com/office/drawing/2014/main" id="{14EC8220-6939-9047-1BBD-D7E83E5B48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93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652.421">
            <a:extLst>
              <a:ext uri="{FF2B5EF4-FFF2-40B4-BE49-F238E27FC236}">
                <a16:creationId xmlns:a16="http://schemas.microsoft.com/office/drawing/2014/main" id="{B860F025-4C42-4477-ECFF-2C65D90D64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67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656.725">
            <a:extLst>
              <a:ext uri="{FF2B5EF4-FFF2-40B4-BE49-F238E27FC236}">
                <a16:creationId xmlns:a16="http://schemas.microsoft.com/office/drawing/2014/main" id="{9CC89D63-54CF-5F89-223E-BA2A57182E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6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717.484">
            <a:extLst>
              <a:ext uri="{FF2B5EF4-FFF2-40B4-BE49-F238E27FC236}">
                <a16:creationId xmlns:a16="http://schemas.microsoft.com/office/drawing/2014/main" id="{9BBC973C-76D9-273C-D781-85B88C343E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8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740.681">
            <a:extLst>
              <a:ext uri="{FF2B5EF4-FFF2-40B4-BE49-F238E27FC236}">
                <a16:creationId xmlns:a16="http://schemas.microsoft.com/office/drawing/2014/main" id="{9CE19F01-495D-8611-DFBF-F2978CE63B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24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722.116">
            <a:extLst>
              <a:ext uri="{FF2B5EF4-FFF2-40B4-BE49-F238E27FC236}">
                <a16:creationId xmlns:a16="http://schemas.microsoft.com/office/drawing/2014/main" id="{31857E14-D443-B195-D491-0A196F1637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92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727.288">
            <a:extLst>
              <a:ext uri="{FF2B5EF4-FFF2-40B4-BE49-F238E27FC236}">
                <a16:creationId xmlns:a16="http://schemas.microsoft.com/office/drawing/2014/main" id="{20913D91-EB76-5201-7802-BD88B8044A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00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739.441">
            <a:extLst>
              <a:ext uri="{FF2B5EF4-FFF2-40B4-BE49-F238E27FC236}">
                <a16:creationId xmlns:a16="http://schemas.microsoft.com/office/drawing/2014/main" id="{D73F8D5B-E427-AD63-3609-2A8A7E062C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41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751.684">
            <a:extLst>
              <a:ext uri="{FF2B5EF4-FFF2-40B4-BE49-F238E27FC236}">
                <a16:creationId xmlns:a16="http://schemas.microsoft.com/office/drawing/2014/main" id="{594A0D11-38CE-7C1C-40BD-458352A67E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10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757.532">
            <a:extLst>
              <a:ext uri="{FF2B5EF4-FFF2-40B4-BE49-F238E27FC236}">
                <a16:creationId xmlns:a16="http://schemas.microsoft.com/office/drawing/2014/main" id="{BEA54E1E-EB2D-4F94-D0BD-9D76BF7E1F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144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829.081">
            <a:extLst>
              <a:ext uri="{FF2B5EF4-FFF2-40B4-BE49-F238E27FC236}">
                <a16:creationId xmlns:a16="http://schemas.microsoft.com/office/drawing/2014/main" id="{271AAF3C-1300-120C-5E3B-2DF34702AF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70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837.068">
            <a:extLst>
              <a:ext uri="{FF2B5EF4-FFF2-40B4-BE49-F238E27FC236}">
                <a16:creationId xmlns:a16="http://schemas.microsoft.com/office/drawing/2014/main" id="{0533824E-5E65-46CB-F6D9-45DB502D9A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71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915.213">
            <a:extLst>
              <a:ext uri="{FF2B5EF4-FFF2-40B4-BE49-F238E27FC236}">
                <a16:creationId xmlns:a16="http://schemas.microsoft.com/office/drawing/2014/main" id="{D3584D95-6B38-B128-5836-DB4C1FE7EA6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850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922.156">
            <a:extLst>
              <a:ext uri="{FF2B5EF4-FFF2-40B4-BE49-F238E27FC236}">
                <a16:creationId xmlns:a16="http://schemas.microsoft.com/office/drawing/2014/main" id="{0566029A-1553-D056-13C8-DF683C590F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94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926.657">
            <a:extLst>
              <a:ext uri="{FF2B5EF4-FFF2-40B4-BE49-F238E27FC236}">
                <a16:creationId xmlns:a16="http://schemas.microsoft.com/office/drawing/2014/main" id="{025021FC-E6C2-19F7-DAC0-4C18195535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4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747.021">
            <a:extLst>
              <a:ext uri="{FF2B5EF4-FFF2-40B4-BE49-F238E27FC236}">
                <a16:creationId xmlns:a16="http://schemas.microsoft.com/office/drawing/2014/main" id="{66F4651F-81B4-43B9-CC47-E60C4D840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99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931.610">
            <a:extLst>
              <a:ext uri="{FF2B5EF4-FFF2-40B4-BE49-F238E27FC236}">
                <a16:creationId xmlns:a16="http://schemas.microsoft.com/office/drawing/2014/main" id="{12B0C485-624E-0A04-4411-9A417BD8D1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6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5940.837">
            <a:extLst>
              <a:ext uri="{FF2B5EF4-FFF2-40B4-BE49-F238E27FC236}">
                <a16:creationId xmlns:a16="http://schemas.microsoft.com/office/drawing/2014/main" id="{162CBD11-85D4-39E3-0BEA-E1458A8E7F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73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028.009">
            <a:extLst>
              <a:ext uri="{FF2B5EF4-FFF2-40B4-BE49-F238E27FC236}">
                <a16:creationId xmlns:a16="http://schemas.microsoft.com/office/drawing/2014/main" id="{ED9507E5-2088-DE9A-4EA0-383F2614A1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6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053.752">
            <a:extLst>
              <a:ext uri="{FF2B5EF4-FFF2-40B4-BE49-F238E27FC236}">
                <a16:creationId xmlns:a16="http://schemas.microsoft.com/office/drawing/2014/main" id="{30670BB8-03A8-463D-37D1-B379C4A874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2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101.912">
            <a:extLst>
              <a:ext uri="{FF2B5EF4-FFF2-40B4-BE49-F238E27FC236}">
                <a16:creationId xmlns:a16="http://schemas.microsoft.com/office/drawing/2014/main" id="{82BB7C7F-BEF8-352C-45C1-D43AAD61F0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0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128.673">
            <a:extLst>
              <a:ext uri="{FF2B5EF4-FFF2-40B4-BE49-F238E27FC236}">
                <a16:creationId xmlns:a16="http://schemas.microsoft.com/office/drawing/2014/main" id="{1082E893-D91B-880C-D803-871314DA3A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344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208.153">
            <a:extLst>
              <a:ext uri="{FF2B5EF4-FFF2-40B4-BE49-F238E27FC236}">
                <a16:creationId xmlns:a16="http://schemas.microsoft.com/office/drawing/2014/main" id="{230D76B5-BF65-C64D-1FE4-19A8C53B19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617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214.865">
            <a:extLst>
              <a:ext uri="{FF2B5EF4-FFF2-40B4-BE49-F238E27FC236}">
                <a16:creationId xmlns:a16="http://schemas.microsoft.com/office/drawing/2014/main" id="{29F8FE54-6F29-963D-F51B-0E7EC4B653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67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219.573">
            <a:extLst>
              <a:ext uri="{FF2B5EF4-FFF2-40B4-BE49-F238E27FC236}">
                <a16:creationId xmlns:a16="http://schemas.microsoft.com/office/drawing/2014/main" id="{A533866E-C84F-B050-C391-281D961276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04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226.020">
            <a:extLst>
              <a:ext uri="{FF2B5EF4-FFF2-40B4-BE49-F238E27FC236}">
                <a16:creationId xmlns:a16="http://schemas.microsoft.com/office/drawing/2014/main" id="{EB664395-FD80-626A-B86C-5DD311DF8C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86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750.620">
            <a:extLst>
              <a:ext uri="{FF2B5EF4-FFF2-40B4-BE49-F238E27FC236}">
                <a16:creationId xmlns:a16="http://schemas.microsoft.com/office/drawing/2014/main" id="{26BF9867-9A10-49C9-B1A9-FECDAC6C39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0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230.881">
            <a:extLst>
              <a:ext uri="{FF2B5EF4-FFF2-40B4-BE49-F238E27FC236}">
                <a16:creationId xmlns:a16="http://schemas.microsoft.com/office/drawing/2014/main" id="{B45FC242-72B0-B496-6ED2-62EDDE5541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81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241.276">
            <a:extLst>
              <a:ext uri="{FF2B5EF4-FFF2-40B4-BE49-F238E27FC236}">
                <a16:creationId xmlns:a16="http://schemas.microsoft.com/office/drawing/2014/main" id="{C40707AC-A4DB-B801-05F5-AA6DF54324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47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247.177">
            <a:extLst>
              <a:ext uri="{FF2B5EF4-FFF2-40B4-BE49-F238E27FC236}">
                <a16:creationId xmlns:a16="http://schemas.microsoft.com/office/drawing/2014/main" id="{622E51A0-54C1-0964-C233-2215E60043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70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255.568">
            <a:extLst>
              <a:ext uri="{FF2B5EF4-FFF2-40B4-BE49-F238E27FC236}">
                <a16:creationId xmlns:a16="http://schemas.microsoft.com/office/drawing/2014/main" id="{B93ACAEF-F934-31E3-8B43-7FAD8D13A6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45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303.362">
            <a:extLst>
              <a:ext uri="{FF2B5EF4-FFF2-40B4-BE49-F238E27FC236}">
                <a16:creationId xmlns:a16="http://schemas.microsoft.com/office/drawing/2014/main" id="{307438A3-1389-BF09-07DE-DB48734990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158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307.977">
            <a:extLst>
              <a:ext uri="{FF2B5EF4-FFF2-40B4-BE49-F238E27FC236}">
                <a16:creationId xmlns:a16="http://schemas.microsoft.com/office/drawing/2014/main" id="{C53FC71D-1FF6-EA44-F49F-4FABB7FA2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4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314.904">
            <a:extLst>
              <a:ext uri="{FF2B5EF4-FFF2-40B4-BE49-F238E27FC236}">
                <a16:creationId xmlns:a16="http://schemas.microsoft.com/office/drawing/2014/main" id="{A9CB7BEE-5026-2BA4-8FD3-4FB81381F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995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322.297">
            <a:extLst>
              <a:ext uri="{FF2B5EF4-FFF2-40B4-BE49-F238E27FC236}">
                <a16:creationId xmlns:a16="http://schemas.microsoft.com/office/drawing/2014/main" id="{A26AA263-5415-CDF8-20FB-54FCD12138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16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327.011">
            <a:extLst>
              <a:ext uri="{FF2B5EF4-FFF2-40B4-BE49-F238E27FC236}">
                <a16:creationId xmlns:a16="http://schemas.microsoft.com/office/drawing/2014/main" id="{68DDC54D-D34A-429D-2FF1-70382E67E4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140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335.157">
            <a:extLst>
              <a:ext uri="{FF2B5EF4-FFF2-40B4-BE49-F238E27FC236}">
                <a16:creationId xmlns:a16="http://schemas.microsoft.com/office/drawing/2014/main" id="{D4CA3614-6733-B8CE-FDC2-B87761A71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7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754.585">
            <a:extLst>
              <a:ext uri="{FF2B5EF4-FFF2-40B4-BE49-F238E27FC236}">
                <a16:creationId xmlns:a16="http://schemas.microsoft.com/office/drawing/2014/main" id="{ED647D22-A4DE-AD8D-4226-3BB2239E73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20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400.594">
            <a:extLst>
              <a:ext uri="{FF2B5EF4-FFF2-40B4-BE49-F238E27FC236}">
                <a16:creationId xmlns:a16="http://schemas.microsoft.com/office/drawing/2014/main" id="{36DA314D-ECC8-E677-9061-3343E66EA0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571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405.194">
            <a:extLst>
              <a:ext uri="{FF2B5EF4-FFF2-40B4-BE49-F238E27FC236}">
                <a16:creationId xmlns:a16="http://schemas.microsoft.com/office/drawing/2014/main" id="{1CA5B08A-FD01-BA7C-7E2E-79D58E5C26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3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451.098">
            <a:extLst>
              <a:ext uri="{FF2B5EF4-FFF2-40B4-BE49-F238E27FC236}">
                <a16:creationId xmlns:a16="http://schemas.microsoft.com/office/drawing/2014/main" id="{627E5DEF-BFD1-B67B-7B1A-A2C843C7F2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976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455.649">
            <a:extLst>
              <a:ext uri="{FF2B5EF4-FFF2-40B4-BE49-F238E27FC236}">
                <a16:creationId xmlns:a16="http://schemas.microsoft.com/office/drawing/2014/main" id="{3FEE7954-661B-89F7-F042-DA1306DD2B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477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512.036">
            <a:extLst>
              <a:ext uri="{FF2B5EF4-FFF2-40B4-BE49-F238E27FC236}">
                <a16:creationId xmlns:a16="http://schemas.microsoft.com/office/drawing/2014/main" id="{2974C3A6-8A53-DC8D-8F0C-A889816366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742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517.297">
            <a:extLst>
              <a:ext uri="{FF2B5EF4-FFF2-40B4-BE49-F238E27FC236}">
                <a16:creationId xmlns:a16="http://schemas.microsoft.com/office/drawing/2014/main" id="{EEC0DA9E-16AF-F69A-0427-6ED8B0C298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38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521.084">
            <a:extLst>
              <a:ext uri="{FF2B5EF4-FFF2-40B4-BE49-F238E27FC236}">
                <a16:creationId xmlns:a16="http://schemas.microsoft.com/office/drawing/2014/main" id="{6AFF4239-CA1D-0586-29C1-E9CA562696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040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532.240">
            <a:extLst>
              <a:ext uri="{FF2B5EF4-FFF2-40B4-BE49-F238E27FC236}">
                <a16:creationId xmlns:a16="http://schemas.microsoft.com/office/drawing/2014/main" id="{739E0B1D-3A97-2CC1-45A9-2937771CA9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06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701.829">
            <a:extLst>
              <a:ext uri="{FF2B5EF4-FFF2-40B4-BE49-F238E27FC236}">
                <a16:creationId xmlns:a16="http://schemas.microsoft.com/office/drawing/2014/main" id="{C62F1FCA-7A00-9500-E5B2-71B7E522B1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881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710.037">
            <a:extLst>
              <a:ext uri="{FF2B5EF4-FFF2-40B4-BE49-F238E27FC236}">
                <a16:creationId xmlns:a16="http://schemas.microsoft.com/office/drawing/2014/main" id="{A5D9F994-4F68-6908-819A-0E2FEA80DB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5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094759.580">
            <a:extLst>
              <a:ext uri="{FF2B5EF4-FFF2-40B4-BE49-F238E27FC236}">
                <a16:creationId xmlns:a16="http://schemas.microsoft.com/office/drawing/2014/main" id="{E0A320A5-BF45-96E6-8110-70948783A6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302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724.897">
            <a:extLst>
              <a:ext uri="{FF2B5EF4-FFF2-40B4-BE49-F238E27FC236}">
                <a16:creationId xmlns:a16="http://schemas.microsoft.com/office/drawing/2014/main" id="{43CABED9-2F36-24BF-5F65-6E287A33B3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814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731.541">
            <a:extLst>
              <a:ext uri="{FF2B5EF4-FFF2-40B4-BE49-F238E27FC236}">
                <a16:creationId xmlns:a16="http://schemas.microsoft.com/office/drawing/2014/main" id="{DA7C8B57-1881-D51D-CAEC-B98E3A2A8A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1395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820.872">
            <a:extLst>
              <a:ext uri="{FF2B5EF4-FFF2-40B4-BE49-F238E27FC236}">
                <a16:creationId xmlns:a16="http://schemas.microsoft.com/office/drawing/2014/main" id="{C6626308-52EF-F84A-1484-0E8C8E5061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744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856.524">
            <a:extLst>
              <a:ext uri="{FF2B5EF4-FFF2-40B4-BE49-F238E27FC236}">
                <a16:creationId xmlns:a16="http://schemas.microsoft.com/office/drawing/2014/main" id="{DEC32C32-52DC-BA63-F703-0707D35E09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033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859.637">
            <a:extLst>
              <a:ext uri="{FF2B5EF4-FFF2-40B4-BE49-F238E27FC236}">
                <a16:creationId xmlns:a16="http://schemas.microsoft.com/office/drawing/2014/main" id="{54157FEE-C1CB-0921-036C-FAD0850D75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97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902.928">
            <a:extLst>
              <a:ext uri="{FF2B5EF4-FFF2-40B4-BE49-F238E27FC236}">
                <a16:creationId xmlns:a16="http://schemas.microsoft.com/office/drawing/2014/main" id="{DA199BD5-5273-0D03-E8CE-A6966D35DB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606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908.221">
            <a:extLst>
              <a:ext uri="{FF2B5EF4-FFF2-40B4-BE49-F238E27FC236}">
                <a16:creationId xmlns:a16="http://schemas.microsoft.com/office/drawing/2014/main" id="{18630296-D1A6-0760-FB51-A34EB0389C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661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0911.117">
            <a:extLst>
              <a:ext uri="{FF2B5EF4-FFF2-40B4-BE49-F238E27FC236}">
                <a16:creationId xmlns:a16="http://schemas.microsoft.com/office/drawing/2014/main" id="{599F7993-3E6A-94C3-6A0B-F14CDBB5C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647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134.085">
            <a:extLst>
              <a:ext uri="{FF2B5EF4-FFF2-40B4-BE49-F238E27FC236}">
                <a16:creationId xmlns:a16="http://schemas.microsoft.com/office/drawing/2014/main" id="{B88941F1-C5CE-F58B-3BFD-38DC7FBCBD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831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1147.688">
            <a:extLst>
              <a:ext uri="{FF2B5EF4-FFF2-40B4-BE49-F238E27FC236}">
                <a16:creationId xmlns:a16="http://schemas.microsoft.com/office/drawing/2014/main" id="{097E0CF8-AC48-40FF-AAA2-7CE06E97BA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0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45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 Ivan</dc:creator>
  <cp:lastModifiedBy>Qiu Ivan</cp:lastModifiedBy>
  <cp:revision>3</cp:revision>
  <dcterms:created xsi:type="dcterms:W3CDTF">2022-06-20T13:56:31Z</dcterms:created>
  <dcterms:modified xsi:type="dcterms:W3CDTF">2022-06-20T13:58:22Z</dcterms:modified>
</cp:coreProperties>
</file>